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AB31D2-A51F-6436-2515-72D664963D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International Conference on Artificial Intelligence and Sustainable Innovation 2025 (ICAISI-2025)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3D0EC-59A9-6AB6-7E88-1002647570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38B89-20B4-4BA6-98E5-8C604F5B5A6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EC9B3-39B3-5B34-A6B8-F6EDB7C02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B0B69C-804F-D9A4-43F3-0ED78BFF69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F1ECF-F611-433B-97C3-189D036D6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8860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International Conference on Artificial Intelligence and Sustainable Innovation 2025 (ICAISI-2025)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F2B73-1DE9-4C95-A241-A58F8D39C779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B7AEF-698A-427E-BE3E-26F271B1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1750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International Conference on Artificial Intelligence and Sustainable Innovation 2025 (ICAISI-2025)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B7AEF-698A-427E-BE3E-26F271B19A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4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5F283-8855-F8E8-70DF-4ADBF71AA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890E9-7BC2-89BB-4C48-8F11E5246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2042C-AA83-96CE-8208-59E4F2E08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BD6886A-8D8E-1874-A4E3-2DFBBE4E706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International Conference on Artificial Intelligence and Sustainable Innovation 2025 (ICAISI-2025)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5AE6A-C6E9-9224-2D4B-230DD2337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B7AEF-698A-427E-BE3E-26F271B19A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5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EBE3-8264-4FE8-925F-3080D4E5EEC0}" type="datetime1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09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47149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0EB0-855B-4A56-B658-B8A8035DCEC3}" type="datetime1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07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41605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93277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57784-BFF0-4202-BB5E-594DE6CE23F2}" type="datetime1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5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D3EF8-3A4B-4346-876A-8B23F47903D2}" type="datetime1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1120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4313149-2F49-4165-8BA6-A18DF207A193}" type="datetime1">
              <a:rPr lang="en-US" smtClean="0"/>
              <a:t>5/22/2025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4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04039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56451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E937F9A-A8B2-4585-AF5C-836578C27FF9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2B819DD-EF02-491D-87CC-F9716E9DC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3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F701-3591-8871-A6A2-DB2FE725A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021" y="1982561"/>
            <a:ext cx="8915399" cy="226278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ID:</a:t>
            </a:r>
            <a:b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Title: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BFB33-6989-B644-47C4-817DF22F0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1535" y="4227513"/>
            <a:ext cx="4849741" cy="165576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Presenter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94540-87C1-E870-400D-EE79D9A28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431B5-5CA0-4DD5-8ADC-49591F351C64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E316F-7F6C-1E13-9970-E392EF2BD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6CD2E3-06B6-97EA-CBE7-7ACECBC7A93B}"/>
              </a:ext>
            </a:extLst>
          </p:cNvPr>
          <p:cNvSpPr txBox="1"/>
          <p:nvPr/>
        </p:nvSpPr>
        <p:spPr>
          <a:xfrm>
            <a:off x="2344674" y="200138"/>
            <a:ext cx="72016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on Artificial Intelligence and Sustainable Innovation 2025 (ICAISI-2025)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FFEBC-C41E-5929-B9DB-843E2BF1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9040"/>
            <a:ext cx="1389888" cy="1396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A9B151-9B51-BF0C-EE82-798C54F35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052" y="189040"/>
            <a:ext cx="2248056" cy="12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7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4079-064B-14AF-B888-FAA576EE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EAB6-0A36-E663-3099-3BA1B45DD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Introduction</a:t>
            </a:r>
          </a:p>
          <a:p>
            <a:r>
              <a:rPr lang="en-US" sz="2800" dirty="0"/>
              <a:t>Related Work</a:t>
            </a:r>
          </a:p>
          <a:p>
            <a:r>
              <a:rPr lang="en-US" sz="2800" dirty="0"/>
              <a:t>Proposed Methodology</a:t>
            </a:r>
          </a:p>
          <a:p>
            <a:r>
              <a:rPr lang="en-US" sz="2800" dirty="0"/>
              <a:t>Experiments and Results</a:t>
            </a:r>
          </a:p>
          <a:p>
            <a:r>
              <a:rPr lang="en-US" sz="2800" dirty="0"/>
              <a:t>Conclusion and Future Scope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1A58-9D93-595A-061E-538DDE05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0B04-9E24-454C-B0F9-E577D591EBB3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5CF8D2-7111-D002-DEA0-0EDB9548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28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D908C-4B4C-3669-AA64-0E131E81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C2759-FBEE-275F-5D16-82B135E19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56F72-BAEA-3FA5-B1BC-EA678413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0B04-9E24-454C-B0F9-E577D591EBB3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6F413B-E52C-3DEA-EB06-EFCAC155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5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A681-A536-2C81-F7B7-5C8D64141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21" y="267236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878A-2315-0D10-1C1F-FFCFC288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0B04-9E24-454C-B0F9-E577D591EBB3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E693E-3549-5BE3-A9F0-BFDACFDF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50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F8BE2-E0F8-28F1-85E3-68E856721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F63D4-0270-2B8D-DC4D-1C87AB76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21" y="267236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and Answers?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C4022-BBFD-2430-7CB3-108361225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0B04-9E24-454C-B0F9-E577D591EBB3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38D7B-D062-61B9-AC85-1971BE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19DD-EF02-491D-87CC-F9716E9DCF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7209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14</TotalTime>
  <Words>81</Words>
  <Application>Microsoft Office PowerPoint</Application>
  <PresentationFormat>Widescreen</PresentationFormat>
  <Paragraphs>27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Times New Roman</vt:lpstr>
      <vt:lpstr>Parcel</vt:lpstr>
      <vt:lpstr>Paper ID: Paper Title:</vt:lpstr>
      <vt:lpstr>Outline</vt:lpstr>
      <vt:lpstr>Introduction</vt:lpstr>
      <vt:lpstr>Thankyou</vt:lpstr>
      <vt:lpstr>Question and Answers?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Akhilesh Kosta</dc:creator>
  <cp:lastModifiedBy>Shabir Ali</cp:lastModifiedBy>
  <cp:revision>5</cp:revision>
  <dcterms:created xsi:type="dcterms:W3CDTF">2025-05-22T05:42:42Z</dcterms:created>
  <dcterms:modified xsi:type="dcterms:W3CDTF">2025-05-22T07:58:19Z</dcterms:modified>
</cp:coreProperties>
</file>